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59" r:id="rId3"/>
    <p:sldId id="264" r:id="rId4"/>
    <p:sldId id="273" r:id="rId5"/>
    <p:sldId id="265" r:id="rId6"/>
    <p:sldId id="274" r:id="rId7"/>
    <p:sldId id="258" r:id="rId8"/>
    <p:sldId id="260" r:id="rId9"/>
    <p:sldId id="261" r:id="rId10"/>
    <p:sldId id="272" r:id="rId11"/>
    <p:sldId id="275" r:id="rId12"/>
    <p:sldId id="262" r:id="rId13"/>
    <p:sldId id="266" r:id="rId14"/>
  </p:sldIdLst>
  <p:sldSz cx="9144000" cy="5143500" type="screen16x9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2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2" autoAdjust="0"/>
    <p:restoredTop sz="94670" autoAdjust="0"/>
  </p:normalViewPr>
  <p:slideViewPr>
    <p:cSldViewPr>
      <p:cViewPr varScale="1">
        <p:scale>
          <a:sx n="84" d="100"/>
          <a:sy n="84" d="100"/>
        </p:scale>
        <p:origin x="774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087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9DD0-ECFE-4BF2-B715-61ECC94A4ECB}" type="datetimeFigureOut">
              <a:rPr lang="sv-SE" smtClean="0"/>
              <a:t>2014-11-18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AB3CC-0915-4D00-8127-B9E4E65AA1E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83148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9DD0-ECFE-4BF2-B715-61ECC94A4ECB}" type="datetimeFigureOut">
              <a:rPr lang="sv-SE" smtClean="0"/>
              <a:t>2014-11-18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AB3CC-0915-4D00-8127-B9E4E65AA1E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8351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9DD0-ECFE-4BF2-B715-61ECC94A4ECB}" type="datetimeFigureOut">
              <a:rPr lang="sv-SE" smtClean="0"/>
              <a:t>2014-11-18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AB3CC-0915-4D00-8127-B9E4E65AA1E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88897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9DD0-ECFE-4BF2-B715-61ECC94A4ECB}" type="datetimeFigureOut">
              <a:rPr lang="sv-SE" smtClean="0"/>
              <a:t>2014-11-18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AB3CC-0915-4D00-8127-B9E4E65AA1E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5484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" y="2086"/>
            <a:ext cx="9139249" cy="5139327"/>
          </a:xfrm>
          <a:prstGeom prst="rect">
            <a:avLst/>
          </a:prstGeom>
        </p:spPr>
      </p:pic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539552" y="1851670"/>
            <a:ext cx="7232848" cy="5760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  <a:latin typeface="Segoe UI Light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 smtClean="0"/>
              <a:t>Rubrik</a:t>
            </a:r>
            <a:endParaRPr lang="sv-SE" dirty="0"/>
          </a:p>
        </p:txBody>
      </p:sp>
      <p:sp>
        <p:nvSpPr>
          <p:cNvPr id="12" name="Platshållare för innehåll 11"/>
          <p:cNvSpPr>
            <a:spLocks noGrp="1"/>
          </p:cNvSpPr>
          <p:nvPr>
            <p:ph sz="quarter" idx="10" hasCustomPrompt="1"/>
          </p:nvPr>
        </p:nvSpPr>
        <p:spPr>
          <a:xfrm>
            <a:off x="539750" y="2499742"/>
            <a:ext cx="7200602" cy="504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i="1">
                <a:solidFill>
                  <a:srgbClr val="442359"/>
                </a:solidFill>
              </a:defRPr>
            </a:lvl1pPr>
          </a:lstStyle>
          <a:p>
            <a:pPr lvl="0"/>
            <a:r>
              <a:rPr lang="sv-SE" dirty="0" smtClean="0"/>
              <a:t>Talare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59279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9DD0-ECFE-4BF2-B715-61ECC94A4ECB}" type="datetimeFigureOut">
              <a:rPr lang="sv-SE" smtClean="0"/>
              <a:t>2014-11-18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AB3CC-0915-4D00-8127-B9E4E65AA1E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4827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9DD0-ECFE-4BF2-B715-61ECC94A4ECB}" type="datetimeFigureOut">
              <a:rPr lang="sv-SE" smtClean="0"/>
              <a:t>2014-11-18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AB3CC-0915-4D00-8127-B9E4E65AA1E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795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9DD0-ECFE-4BF2-B715-61ECC94A4ECB}" type="datetimeFigureOut">
              <a:rPr lang="sv-SE" smtClean="0"/>
              <a:t>2014-11-18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AB3CC-0915-4D00-8127-B9E4E65AA1E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9074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9DD0-ECFE-4BF2-B715-61ECC94A4ECB}" type="datetimeFigureOut">
              <a:rPr lang="sv-SE" smtClean="0"/>
              <a:t>2014-11-18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AB3CC-0915-4D00-8127-B9E4E65AA1E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4776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9DD0-ECFE-4BF2-B715-61ECC94A4ECB}" type="datetimeFigureOut">
              <a:rPr lang="sv-SE" smtClean="0"/>
              <a:t>2014-11-18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AB3CC-0915-4D00-8127-B9E4E65AA1E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08703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9DD0-ECFE-4BF2-B715-61ECC94A4ECB}" type="datetimeFigureOut">
              <a:rPr lang="sv-SE" smtClean="0"/>
              <a:t>2014-11-18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AB3CC-0915-4D00-8127-B9E4E65AA1E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06620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19DD0-ECFE-4BF2-B715-61ECC94A4ECB}" type="datetimeFigureOut">
              <a:rPr lang="sv-SE" smtClean="0"/>
              <a:t>2014-11-18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AB3CC-0915-4D00-8127-B9E4E65AA1E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64682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19DD0-ECFE-4BF2-B715-61ECC94A4ECB}" type="datetimeFigureOut">
              <a:rPr lang="sv-SE" smtClean="0"/>
              <a:t>2014-11-18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AB3CC-0915-4D00-8127-B9E4E65AA1ED}" type="slidenum">
              <a:rPr lang="sv-SE" smtClean="0"/>
              <a:t>‹#›</a:t>
            </a:fld>
            <a:endParaRPr lang="sv-SE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43"/>
            <a:ext cx="9143999" cy="5141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6984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6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ngmodules.org/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mobro.co/andersbratland" TargetMode="Externa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34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v-SE" dirty="0" smtClean="0"/>
              <a:t>Kompatibilitet</a:t>
            </a:r>
          </a:p>
          <a:p>
            <a:r>
              <a:rPr lang="sv-SE" dirty="0" smtClean="0"/>
              <a:t>Dokumentation</a:t>
            </a:r>
          </a:p>
          <a:p>
            <a:r>
              <a:rPr lang="sv-SE" dirty="0" smtClean="0"/>
              <a:t>Verktyg – typ Batarang.</a:t>
            </a:r>
          </a:p>
          <a:p>
            <a:r>
              <a:rPr lang="sv-SE" dirty="0" smtClean="0"/>
              <a:t>SEO</a:t>
            </a:r>
          </a:p>
          <a:p>
            <a:r>
              <a:rPr lang="sv-SE" dirty="0" smtClean="0"/>
              <a:t>Var kan man ha </a:t>
            </a:r>
            <a:r>
              <a:rPr lang="sv-SE" dirty="0" err="1" smtClean="0"/>
              <a:t>angular</a:t>
            </a:r>
            <a:r>
              <a:rPr lang="sv-SE" dirty="0" smtClean="0"/>
              <a:t>?</a:t>
            </a:r>
          </a:p>
          <a:p>
            <a:r>
              <a:rPr lang="sv-SE" dirty="0" smtClean="0"/>
              <a:t>Varför skall man ha </a:t>
            </a:r>
            <a:r>
              <a:rPr lang="sv-SE" dirty="0" err="1" smtClean="0"/>
              <a:t>angular</a:t>
            </a:r>
            <a:r>
              <a:rPr lang="sv-SE" dirty="0" smtClean="0"/>
              <a:t>?</a:t>
            </a:r>
          </a:p>
          <a:p>
            <a:r>
              <a:rPr lang="sv-SE" dirty="0" smtClean="0"/>
              <a:t>SPA?</a:t>
            </a:r>
          </a:p>
          <a:p>
            <a:r>
              <a:rPr lang="sv-SE" dirty="0" smtClean="0"/>
              <a:t>Filter</a:t>
            </a:r>
          </a:p>
          <a:p>
            <a:r>
              <a:rPr lang="sv-SE" dirty="0"/>
              <a:t>Community färdiga komponenter - </a:t>
            </a:r>
            <a:r>
              <a:rPr lang="sv-SE" dirty="0">
                <a:hlinkClick r:id="rId2"/>
              </a:rPr>
              <a:t>http://ngmodules.org</a:t>
            </a:r>
            <a:r>
              <a:rPr lang="sv-SE" dirty="0" smtClean="0">
                <a:hlinkClick r:id="rId2"/>
              </a:rPr>
              <a:t>/</a:t>
            </a:r>
            <a:endParaRPr lang="sv-SE" dirty="0" smtClean="0"/>
          </a:p>
          <a:p>
            <a:r>
              <a:rPr lang="sv-SE" dirty="0" smtClean="0"/>
              <a:t>Klientpaket, idag </a:t>
            </a:r>
            <a:r>
              <a:rPr lang="sv-SE" dirty="0" err="1" smtClean="0"/>
              <a:t>nuget</a:t>
            </a:r>
            <a:r>
              <a:rPr lang="sv-SE" dirty="0" smtClean="0"/>
              <a:t>, imorgon </a:t>
            </a:r>
            <a:r>
              <a:rPr lang="sv-SE" dirty="0" err="1" smtClean="0"/>
              <a:t>bower</a:t>
            </a:r>
            <a:r>
              <a:rPr lang="sv-SE" dirty="0" smtClean="0"/>
              <a:t>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1731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DEMO</a:t>
            </a:r>
            <a:endParaRPr lang="sv-S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5101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Summering</a:t>
            </a:r>
            <a:endParaRPr lang="sv-S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sv-SE" sz="2200" dirty="0"/>
              <a:t>Jag </a:t>
            </a:r>
            <a:r>
              <a:rPr lang="sv-SE" sz="2200" dirty="0" err="1"/>
              <a:t>gillar’t</a:t>
            </a:r>
            <a:r>
              <a:rPr lang="sv-SE" sz="2200" dirty="0"/>
              <a:t>! Ta mina pengar!</a:t>
            </a:r>
          </a:p>
        </p:txBody>
      </p:sp>
      <p:pic>
        <p:nvPicPr>
          <p:cNvPr id="4" name="kid-take-my-money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363" y="1631950"/>
            <a:ext cx="3979862" cy="2962275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sv-SE" sz="2200" dirty="0" smtClean="0"/>
              <a:t>Men tänk även på:</a:t>
            </a:r>
            <a:endParaRPr lang="sv-SE" sz="220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sv-SE" dirty="0" smtClean="0"/>
              <a:t>Inlärningströskel</a:t>
            </a:r>
          </a:p>
          <a:p>
            <a:r>
              <a:rPr lang="sv-SE" dirty="0" smtClean="0"/>
              <a:t>Angular 2.0 kommer</a:t>
            </a:r>
          </a:p>
          <a:p>
            <a:r>
              <a:rPr lang="sv-SE" dirty="0" smtClean="0"/>
              <a:t>Support</a:t>
            </a:r>
          </a:p>
          <a:p>
            <a:r>
              <a:rPr lang="sv-SE" dirty="0" smtClean="0"/>
              <a:t>Kompatibilitet</a:t>
            </a:r>
          </a:p>
          <a:p>
            <a:r>
              <a:rPr lang="sv-SE" dirty="0" smtClean="0"/>
              <a:t>SEO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3684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500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smtClean="0"/>
              <a:t>Kom ihåg att fylla i din utvärdering!</a:t>
            </a:r>
            <a:endParaRPr lang="sv-SE" dirty="0"/>
          </a:p>
        </p:txBody>
      </p:sp>
      <p:pic>
        <p:nvPicPr>
          <p:cNvPr id="4" name="woop_woo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0275" y="1200150"/>
            <a:ext cx="4743450" cy="3394075"/>
          </a:xfrm>
        </p:spPr>
      </p:pic>
    </p:spTree>
    <p:extLst>
      <p:ext uri="{BB962C8B-B14F-4D97-AF65-F5344CB8AC3E}">
        <p14:creationId xmlns:p14="http://schemas.microsoft.com/office/powerpoint/2010/main" val="210851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derrubrik 1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Kom igång med Angular i asp.net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sv-SE" dirty="0" smtClean="0"/>
              <a:t>Anders Bratland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9359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3579862"/>
            <a:ext cx="5657850" cy="141922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Anders Bratland</a:t>
            </a:r>
            <a:endParaRPr lang="sv-SE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8" y="1462267"/>
            <a:ext cx="1909167" cy="3394075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6367">
            <a:off x="3707107" y="2560702"/>
            <a:ext cx="3105150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386" y="1623283"/>
            <a:ext cx="1524000" cy="781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8678">
            <a:off x="2560612" y="1157989"/>
            <a:ext cx="1524000" cy="1304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5589">
            <a:off x="2663100" y="1572942"/>
            <a:ext cx="3299741" cy="1334563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9068">
            <a:off x="6725105" y="680680"/>
            <a:ext cx="1984554" cy="967470"/>
          </a:xfrm>
          <a:ln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 rot="430186">
            <a:off x="6069117" y="1416595"/>
            <a:ext cx="23142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sv-SE" b="1" dirty="0" smtClean="0"/>
              <a:t>Microsoft </a:t>
            </a:r>
            <a:r>
              <a:rPr lang="sv-SE" b="1" dirty="0" err="1" smtClean="0"/>
              <a:t>Extended</a:t>
            </a:r>
            <a:endParaRPr lang="sv-SE" b="1" dirty="0"/>
          </a:p>
          <a:p>
            <a:pPr algn="ctr"/>
            <a:r>
              <a:rPr lang="sv-SE" b="1" dirty="0" smtClean="0"/>
              <a:t>Experts Team</a:t>
            </a:r>
            <a:endParaRPr lang="sv-SE" b="1" dirty="0"/>
          </a:p>
        </p:txBody>
      </p:sp>
      <p:sp>
        <p:nvSpPr>
          <p:cNvPr id="22" name="TextBox 21"/>
          <p:cNvSpPr txBox="1"/>
          <p:nvPr/>
        </p:nvSpPr>
        <p:spPr>
          <a:xfrm rot="987743">
            <a:off x="6222518" y="2419087"/>
            <a:ext cx="277511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DPE Community </a:t>
            </a:r>
            <a:r>
              <a:rPr lang="en-US" b="1" dirty="0" smtClean="0"/>
              <a:t>Champ</a:t>
            </a:r>
          </a:p>
          <a:p>
            <a:pPr algn="ctr"/>
            <a:r>
              <a:rPr lang="en-US" b="1" dirty="0" smtClean="0"/>
              <a:t>Windows Platform</a:t>
            </a:r>
            <a:endParaRPr lang="sv-SE" b="1" dirty="0"/>
          </a:p>
        </p:txBody>
      </p:sp>
      <p:sp>
        <p:nvSpPr>
          <p:cNvPr id="23" name="TextBox 22"/>
          <p:cNvSpPr txBox="1"/>
          <p:nvPr/>
        </p:nvSpPr>
        <p:spPr>
          <a:xfrm rot="20355985">
            <a:off x="3872122" y="2922596"/>
            <a:ext cx="277511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DPE Community </a:t>
            </a:r>
            <a:r>
              <a:rPr lang="en-US" b="1" dirty="0" smtClean="0"/>
              <a:t>Champ</a:t>
            </a:r>
          </a:p>
          <a:p>
            <a:pPr algn="ctr"/>
            <a:r>
              <a:rPr lang="en-US" b="1" dirty="0" smtClean="0"/>
              <a:t>Windows </a:t>
            </a:r>
            <a:r>
              <a:rPr lang="en-US" b="1" dirty="0"/>
              <a:t>Azure</a:t>
            </a:r>
            <a:endParaRPr lang="sv-SE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6840" y="2973686"/>
            <a:ext cx="3263420" cy="9202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572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err="1" smtClean="0"/>
              <a:t>Movember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58753" y="1899139"/>
            <a:ext cx="1266093" cy="13927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 sz="8625" b="1" dirty="0"/>
              <a:t>+</a:t>
            </a:r>
            <a:endParaRPr lang="sv-SE" sz="8625" b="1" dirty="0"/>
          </a:p>
        </p:txBody>
      </p:sp>
      <p:pic>
        <p:nvPicPr>
          <p:cNvPr id="1028" name="Picture 4" descr="http://www.frikk.no/gallery/d/813-2/Jon_Skolme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98" y="1464451"/>
            <a:ext cx="1966143" cy="264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arsenalia.com/wp-content/uploads/2012/10/magnum_pi_tom_selle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379" y="1464451"/>
            <a:ext cx="2133686" cy="264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784" y="1464451"/>
            <a:ext cx="1487000" cy="2643554"/>
          </a:xfr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422065" y="1899139"/>
            <a:ext cx="1266093" cy="13927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 sz="8625" b="1" dirty="0"/>
              <a:t>=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8053754" y="1899139"/>
            <a:ext cx="1266093" cy="13927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 sz="8625" b="1" dirty="0"/>
              <a:t>?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18281" y="4127354"/>
            <a:ext cx="82296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sv-SE" sz="4400" dirty="0"/>
          </a:p>
        </p:txBody>
      </p:sp>
      <p:sp>
        <p:nvSpPr>
          <p:cNvPr id="6" name="Rectangle 5"/>
          <p:cNvSpPr/>
          <p:nvPr/>
        </p:nvSpPr>
        <p:spPr>
          <a:xfrm>
            <a:off x="702534" y="4417479"/>
            <a:ext cx="712613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100" dirty="0"/>
              <a:t>Under TechDays dubblar jag allt som skänks på </a:t>
            </a:r>
            <a:r>
              <a:rPr lang="sv-SE" sz="2100" dirty="0">
                <a:hlinkClick r:id="rId5"/>
              </a:rPr>
              <a:t>http</a:t>
            </a:r>
            <a:r>
              <a:rPr lang="sv-SE" sz="2100" dirty="0">
                <a:hlinkClick r:id="rId5"/>
              </a:rPr>
              <a:t>://</a:t>
            </a:r>
            <a:r>
              <a:rPr lang="sv-SE" sz="2100" dirty="0">
                <a:hlinkClick r:id="rId5"/>
              </a:rPr>
              <a:t>mobro.co/andersbratland</a:t>
            </a:r>
            <a:r>
              <a:rPr lang="sv-SE" sz="2100" dirty="0"/>
              <a:t> !</a:t>
            </a:r>
            <a:endParaRPr lang="sv-SE" sz="2100" dirty="0"/>
          </a:p>
        </p:txBody>
      </p:sp>
    </p:spTree>
    <p:extLst>
      <p:ext uri="{BB962C8B-B14F-4D97-AF65-F5344CB8AC3E}">
        <p14:creationId xmlns:p14="http://schemas.microsoft.com/office/powerpoint/2010/main" val="43214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Agenda</a:t>
            </a:r>
            <a:endParaRPr lang="sv-S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v-SE" dirty="0" smtClean="0"/>
              <a:t>Vad är Angular?</a:t>
            </a:r>
          </a:p>
          <a:p>
            <a:r>
              <a:rPr lang="sv-SE" dirty="0" smtClean="0"/>
              <a:t>Databindning</a:t>
            </a:r>
          </a:p>
          <a:p>
            <a:r>
              <a:rPr lang="sv-SE" dirty="0" smtClean="0"/>
              <a:t>Controllers och </a:t>
            </a:r>
            <a:r>
              <a:rPr lang="sv-SE" dirty="0" err="1" smtClean="0"/>
              <a:t>Scope</a:t>
            </a:r>
            <a:endParaRPr lang="sv-SE" dirty="0" smtClean="0"/>
          </a:p>
          <a:p>
            <a:r>
              <a:rPr lang="sv-SE" dirty="0" err="1" smtClean="0"/>
              <a:t>Dependency</a:t>
            </a:r>
            <a:r>
              <a:rPr lang="sv-SE" dirty="0" smtClean="0"/>
              <a:t> </a:t>
            </a:r>
            <a:r>
              <a:rPr lang="sv-SE" dirty="0" err="1" smtClean="0"/>
              <a:t>Injection</a:t>
            </a:r>
            <a:endParaRPr lang="sv-SE" dirty="0" smtClean="0"/>
          </a:p>
          <a:p>
            <a:r>
              <a:rPr lang="sv-SE" dirty="0" smtClean="0"/>
              <a:t>Komponenter - </a:t>
            </a:r>
            <a:r>
              <a:rPr lang="sv-SE" dirty="0" err="1" smtClean="0"/>
              <a:t>Directives</a:t>
            </a:r>
            <a:endParaRPr lang="sv-SE" dirty="0"/>
          </a:p>
          <a:p>
            <a:r>
              <a:rPr lang="sv-SE" dirty="0" smtClean="0"/>
              <a:t>Testning</a:t>
            </a:r>
          </a:p>
          <a:p>
            <a:r>
              <a:rPr lang="sv-SE" dirty="0" err="1" smtClean="0"/>
              <a:t>Ng-animate</a:t>
            </a:r>
            <a:endParaRPr lang="sv-SE" dirty="0" smtClean="0"/>
          </a:p>
          <a:p>
            <a:r>
              <a:rPr lang="sv-SE" dirty="0" smtClean="0"/>
              <a:t>Summering</a:t>
            </a:r>
          </a:p>
          <a:p>
            <a:endParaRPr lang="sv-SE" dirty="0" smtClean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787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Men först!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Ett par ord om </a:t>
            </a:r>
            <a:r>
              <a:rPr lang="sv-SE" dirty="0" err="1" smtClean="0"/>
              <a:t>Micrsoft</a:t>
            </a:r>
            <a:r>
              <a:rPr lang="sv-SE" dirty="0" smtClean="0"/>
              <a:t> och </a:t>
            </a:r>
            <a:r>
              <a:rPr lang="sv-SE" dirty="0" err="1" smtClean="0"/>
              <a:t>open</a:t>
            </a:r>
            <a:r>
              <a:rPr lang="sv-SE" dirty="0" smtClean="0"/>
              <a:t> source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8411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Vad är Angular?</a:t>
            </a:r>
            <a:endParaRPr lang="sv-SE" dirty="0"/>
          </a:p>
        </p:txBody>
      </p:sp>
      <p:pic>
        <p:nvPicPr>
          <p:cNvPr id="4" name="Picture 2" descr="AngularJS Log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63" y="1563638"/>
            <a:ext cx="3112873" cy="311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3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Svårt?</a:t>
            </a:r>
            <a:endParaRPr lang="sv-S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915566"/>
            <a:ext cx="4176464" cy="4314402"/>
          </a:xfrm>
        </p:spPr>
      </p:pic>
    </p:spTree>
    <p:extLst>
      <p:ext uri="{BB962C8B-B14F-4D97-AF65-F5344CB8AC3E}">
        <p14:creationId xmlns:p14="http://schemas.microsoft.com/office/powerpoint/2010/main" val="199361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Ingen DOM-manipulation?</a:t>
            </a:r>
            <a:endParaRPr lang="sv-SE" dirty="0"/>
          </a:p>
        </p:txBody>
      </p:sp>
      <p:pic>
        <p:nvPicPr>
          <p:cNvPr id="6" name="giph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0500" y="1200150"/>
            <a:ext cx="3681413" cy="3394075"/>
          </a:xfrm>
        </p:spPr>
      </p:pic>
    </p:spTree>
    <p:extLst>
      <p:ext uri="{BB962C8B-B14F-4D97-AF65-F5344CB8AC3E}">
        <p14:creationId xmlns:p14="http://schemas.microsoft.com/office/powerpoint/2010/main" val="113059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3000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Anpassad formgivn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icrosoft Techday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Techdays2014_ver1_purple</Template>
  <TotalTime>2490</TotalTime>
  <Words>145</Words>
  <Application>Microsoft Office PowerPoint</Application>
  <PresentationFormat>On-screen Show (16:9)</PresentationFormat>
  <Paragraphs>48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Segoe UI</vt:lpstr>
      <vt:lpstr>Segoe UI Light</vt:lpstr>
      <vt:lpstr>Anpassad formgivning</vt:lpstr>
      <vt:lpstr>PowerPoint Presentation</vt:lpstr>
      <vt:lpstr>PowerPoint Presentation</vt:lpstr>
      <vt:lpstr>Anders Bratland</vt:lpstr>
      <vt:lpstr>Movember</vt:lpstr>
      <vt:lpstr>Agenda</vt:lpstr>
      <vt:lpstr>Men först!</vt:lpstr>
      <vt:lpstr>Vad är Angular?</vt:lpstr>
      <vt:lpstr>Svårt?</vt:lpstr>
      <vt:lpstr>Ingen DOM-manipulation?</vt:lpstr>
      <vt:lpstr>PowerPoint Presentation</vt:lpstr>
      <vt:lpstr>DEMO</vt:lpstr>
      <vt:lpstr>Summering</vt:lpstr>
      <vt:lpstr>Kom ihåg att fylla i din utvärdering!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Bratland</dc:creator>
  <cp:lastModifiedBy>Anders Bratland</cp:lastModifiedBy>
  <cp:revision>29</cp:revision>
  <dcterms:created xsi:type="dcterms:W3CDTF">2014-11-10T22:02:49Z</dcterms:created>
  <dcterms:modified xsi:type="dcterms:W3CDTF">2014-11-18T17:18:46Z</dcterms:modified>
</cp:coreProperties>
</file>